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Опыт фракции Урай 2019 Бабенко А.В. 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0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75642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1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7593" y="12662"/>
            <a:ext cx="9127118" cy="6845338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3813" y="30522"/>
            <a:ext cx="9167813" cy="6827478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01960"/>
            <a:ext cx="8715436" cy="661318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2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51438" cy="6809999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Опыт фракции Урай 2019 Бабенко А.В. вв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35696"/>
            <a:ext cx="9144000" cy="667945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32" y="5553"/>
            <a:ext cx="9144032" cy="685802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9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PresentationFormat>Экран (4:3)</PresentationFormat>
  <Paragraphs>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Лысюк Дмитрий Алимович</dc:creator>
  <cp:lastModifiedBy>LysjukDA</cp:lastModifiedBy>
  <cp:revision>4</cp:revision>
  <dcterms:created xsi:type="dcterms:W3CDTF">2019-01-22T05:50:59Z</dcterms:created>
  <dcterms:modified xsi:type="dcterms:W3CDTF">2019-01-28T13:34:56Z</dcterms:modified>
</cp:coreProperties>
</file>